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4" r:id="rId3"/>
    <p:sldId id="275" r:id="rId4"/>
    <p:sldId id="276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9C6B-2919-EA4F-A7C1-609CC7269E45}" type="datetimeFigureOut">
              <a:rPr lang="de-DE" smtClean="0"/>
              <a:t>15.05.14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B8DF-B3CB-D44F-87CE-06FEC9E00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4493" y="587146"/>
            <a:ext cx="79337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Outline</a:t>
            </a:r>
            <a:endParaRPr lang="en-US" sz="2400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Component based </a:t>
            </a:r>
            <a:r>
              <a:rPr lang="en-US" dirty="0" smtClean="0"/>
              <a:t>calibration (Budged calibration). Experience about maintenance requirement. 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Ideas for independent </a:t>
            </a:r>
            <a:r>
              <a:rPr lang="en-US" dirty="0" smtClean="0"/>
              <a:t>calibration </a:t>
            </a:r>
            <a:r>
              <a:rPr lang="en-US" dirty="0" smtClean="0"/>
              <a:t>validation</a:t>
            </a:r>
            <a:r>
              <a:rPr lang="en-US" dirty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83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4493" y="587146"/>
            <a:ext cx="793379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Ideas for independent calibration: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Corner reflector</a:t>
            </a:r>
            <a:br>
              <a:rPr lang="en-US" dirty="0" smtClean="0"/>
            </a:br>
            <a:r>
              <a:rPr lang="en-US" dirty="0" smtClean="0"/>
              <a:t>		large distance is required to prevent saturation by ground clutter</a:t>
            </a:r>
            <a:br>
              <a:rPr lang="en-US" dirty="0" smtClean="0"/>
            </a:br>
            <a:r>
              <a:rPr lang="en-US" dirty="0" smtClean="0"/>
              <a:t>		Ground reflections – </a:t>
            </a:r>
            <a:r>
              <a:rPr lang="en-US" dirty="0" err="1" smtClean="0"/>
              <a:t>Quadrocopter</a:t>
            </a:r>
            <a:r>
              <a:rPr lang="en-US" dirty="0" smtClean="0"/>
              <a:t> -- balloon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/>
              <a:t>		rotating corner reflectors (mill)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Sun radiation for monitoring the receiver performance including antenna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taveling</a:t>
            </a:r>
            <a:r>
              <a:rPr lang="en-US" dirty="0" smtClean="0"/>
              <a:t> </a:t>
            </a:r>
            <a:r>
              <a:rPr lang="en-US" dirty="0" smtClean="0"/>
              <a:t>radar for equalizing the calibration of all sites.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8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4493" y="587146"/>
            <a:ext cx="7933790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Maintenance of the component based </a:t>
            </a:r>
            <a:r>
              <a:rPr lang="en-US" sz="2400" dirty="0" smtClean="0"/>
              <a:t>calibration: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Parameters needed by the component based Calibration: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Average transmitting power: measurement by internal thermistor is very stable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receiver </a:t>
            </a:r>
            <a:r>
              <a:rPr lang="en-US" dirty="0" smtClean="0"/>
              <a:t>gain </a:t>
            </a:r>
            <a:r>
              <a:rPr lang="en-US" dirty="0" smtClean="0"/>
              <a:t>is deduced by relating the measured signal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- to the receiver noise </a:t>
            </a:r>
            <a:br>
              <a:rPr lang="en-US" dirty="0" smtClean="0"/>
            </a:br>
            <a:r>
              <a:rPr lang="en-US" dirty="0" smtClean="0"/>
              <a:t>	- or to the signal of an internal reference noise source</a:t>
            </a:r>
            <a:br>
              <a:rPr lang="en-US" dirty="0" smtClean="0"/>
            </a:br>
            <a:r>
              <a:rPr lang="en-US" dirty="0" smtClean="0"/>
              <a:t>The power of both “internal noise sources” is measured by comparing to a calibrated external noise source. </a:t>
            </a:r>
            <a:br>
              <a:rPr lang="en-US" dirty="0" smtClean="0"/>
            </a:br>
            <a:r>
              <a:rPr lang="en-US" dirty="0"/>
              <a:t>This measurement should be repeated from time to </a:t>
            </a:r>
            <a:r>
              <a:rPr lang="en-US" dirty="0" smtClean="0"/>
              <a:t>time.</a:t>
            </a:r>
            <a:br>
              <a:rPr lang="en-US" dirty="0" smtClean="0"/>
            </a:br>
            <a:r>
              <a:rPr lang="en-US" dirty="0" err="1" smtClean="0"/>
              <a:t>RelNF</a:t>
            </a:r>
            <a:r>
              <a:rPr lang="en-US" dirty="0" smtClean="0"/>
              <a:t> shows </a:t>
            </a:r>
            <a:r>
              <a:rPr lang="en-US" dirty="0"/>
              <a:t>the agreement of </a:t>
            </a:r>
            <a:r>
              <a:rPr lang="en-US" dirty="0" smtClean="0"/>
              <a:t>the </a:t>
            </a:r>
            <a:r>
              <a:rPr lang="en-US" dirty="0"/>
              <a:t>two </a:t>
            </a:r>
            <a:r>
              <a:rPr lang="en-US" dirty="0" smtClean="0"/>
              <a:t>internal noise sources (DSP-bug).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Pulse </a:t>
            </a:r>
            <a:r>
              <a:rPr lang="en-US" dirty="0" smtClean="0"/>
              <a:t>width (see next slide)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Magnetron </a:t>
            </a:r>
            <a:r>
              <a:rPr lang="en-US" dirty="0" smtClean="0"/>
              <a:t>frequency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Antenna gain and waveguides</a:t>
            </a:r>
            <a:br>
              <a:rPr lang="en-US" dirty="0" smtClean="0"/>
            </a:br>
            <a:r>
              <a:rPr lang="en-US" dirty="0" smtClean="0"/>
              <a:t>measured only during production.</a:t>
            </a:r>
            <a:br>
              <a:rPr lang="en-US" dirty="0" smtClean="0"/>
            </a:br>
            <a:r>
              <a:rPr lang="en-US" dirty="0" smtClean="0"/>
              <a:t>Leaves cause significant degradation of ICPR</a:t>
            </a:r>
            <a:br>
              <a:rPr lang="en-US" dirty="0" smtClean="0"/>
            </a:br>
            <a:r>
              <a:rPr lang="en-US" dirty="0" smtClean="0"/>
              <a:t>Wet antenna loss 2-5 dB (radiometric noise, compressor)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1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68" y="0"/>
            <a:ext cx="5483090" cy="42319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7189" y="4326097"/>
            <a:ext cx="7933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Delay by residual capacities. </a:t>
            </a:r>
            <a:r>
              <a:rPr lang="en-US" sz="1600" dirty="0" smtClean="0"/>
              <a:t>Maximum </a:t>
            </a:r>
            <a:r>
              <a:rPr lang="en-US" sz="1600" dirty="0" smtClean="0"/>
              <a:t>current is getting smaller by ageing.</a:t>
            </a:r>
          </a:p>
          <a:p>
            <a:endParaRPr lang="en-US" sz="1600" dirty="0" smtClean="0"/>
          </a:p>
          <a:p>
            <a:r>
              <a:rPr lang="en-US" sz="1600" dirty="0"/>
              <a:t>Pulse width </a:t>
            </a:r>
            <a:r>
              <a:rPr lang="en-US" sz="1600" dirty="0" smtClean="0"/>
              <a:t>can be measured by scope and </a:t>
            </a:r>
            <a:r>
              <a:rPr lang="en-US" sz="1600" dirty="0"/>
              <a:t>by DSP </a:t>
            </a:r>
            <a:r>
              <a:rPr lang="en-US" sz="1600" dirty="0" err="1" smtClean="0"/>
              <a:t>testmode</a:t>
            </a:r>
            <a:r>
              <a:rPr lang="en-US" sz="1600" dirty="0" smtClean="0"/>
              <a:t>. Its knowledge is important pulse power adjustment.</a:t>
            </a:r>
          </a:p>
          <a:p>
            <a:endParaRPr lang="en-US" sz="1600" dirty="0"/>
          </a:p>
          <a:p>
            <a:r>
              <a:rPr lang="en-US" sz="1600" dirty="0" smtClean="0"/>
              <a:t>It can be adjusted by Modulator </a:t>
            </a:r>
            <a:r>
              <a:rPr lang="en-US" sz="1600" dirty="0" smtClean="0"/>
              <a:t>Grid </a:t>
            </a:r>
            <a:r>
              <a:rPr lang="en-US" sz="1600" dirty="0" smtClean="0"/>
              <a:t>Voltage, and driver pulse length (“add to pulse”)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Solid state modulator developed and tested. Yet it works only for the magnetrons that require less than 14000 V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0441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Macintosh PowerPoint</Application>
  <PresentationFormat>Bildschirmpräsentation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Bauer-Pfundstein</dc:creator>
  <cp:lastModifiedBy>Matthias Bauer-Pfundstein</cp:lastModifiedBy>
  <cp:revision>35</cp:revision>
  <dcterms:created xsi:type="dcterms:W3CDTF">2014-05-13T20:06:53Z</dcterms:created>
  <dcterms:modified xsi:type="dcterms:W3CDTF">2014-05-15T06:13:04Z</dcterms:modified>
</cp:coreProperties>
</file>